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sldIdLst>
    <p:sldId id="3318" r:id="rId4"/>
    <p:sldId id="115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2590588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569936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443536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553701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2866850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7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212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362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winkl.ae/resource/t-n-2544858-splat-100-square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141205" y="548877"/>
            <a:ext cx="1436612" cy="46166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الثاني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341943" y="3791806"/>
            <a:ext cx="167706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رابط بوربوينت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2034400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A3C29B95-853D-7528-B240-6066339C365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يعد الأرقام من 1 – 1000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يميز الأرقام ومقاديرها  من  1  -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العد من 1 إلى 1000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8591591-8BB4-15CA-11F8-AF1C03D57FA3}"/>
              </a:ext>
            </a:extLst>
          </p:cNvPr>
          <p:cNvSpPr txBox="1"/>
          <p:nvPr/>
        </p:nvSpPr>
        <p:spPr>
          <a:xfrm>
            <a:off x="3210897" y="3791806"/>
            <a:ext cx="764861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2"/>
              </a:rPr>
              <a:t>https://www.twinkl.ae/resource/t-n-2544858-splat-100-square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771294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2023-06-19T04:10:37Z</dcterms:modified>
</cp:coreProperties>
</file>